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68" r:id="rId2"/>
    <p:sldId id="272" r:id="rId3"/>
    <p:sldId id="284" r:id="rId4"/>
    <p:sldId id="285" r:id="rId5"/>
    <p:sldId id="280" r:id="rId6"/>
    <p:sldId id="269" r:id="rId7"/>
    <p:sldId id="270" r:id="rId8"/>
    <p:sldId id="259" r:id="rId9"/>
    <p:sldId id="278" r:id="rId10"/>
    <p:sldId id="279" r:id="rId11"/>
    <p:sldId id="273" r:id="rId12"/>
    <p:sldId id="282" r:id="rId13"/>
    <p:sldId id="283" r:id="rId14"/>
    <p:sldId id="263" r:id="rId15"/>
    <p:sldId id="26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86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9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8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7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02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0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17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4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65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8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8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9652" y="404664"/>
            <a:ext cx="6264696" cy="1246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Музыкальная </a:t>
            </a:r>
          </a:p>
          <a:p>
            <a:pPr algn="ctr">
              <a:lnSpc>
                <a:spcPct val="150000"/>
              </a:lnSpc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онлайн-викторина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6814" y="4293096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Интеллектуальная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игра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231846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«</a:t>
            </a:r>
            <a:r>
              <a:rPr lang="ru-RU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Квиз</a:t>
            </a: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»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6848" y="5335509"/>
            <a:ext cx="3149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руководитель: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Никитина Д.Ф.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8703" y="6093296"/>
            <a:ext cx="170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г-к Анапа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2024г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4" r="35650" b="29031"/>
          <a:stretch/>
        </p:blipFill>
        <p:spPr>
          <a:xfrm>
            <a:off x="3414736" y="186746"/>
            <a:ext cx="2381400" cy="586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832438" y="1087773"/>
            <a:ext cx="594910" cy="46546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7567" r="3653" b="7473"/>
          <a:stretch/>
        </p:blipFill>
        <p:spPr>
          <a:xfrm>
            <a:off x="27171" y="116632"/>
            <a:ext cx="2817155" cy="594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3774"/>
            <a:ext cx="2859087" cy="4810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79" y="5073434"/>
            <a:ext cx="1635929" cy="17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 b="8827"/>
          <a:stretch/>
        </p:blipFill>
        <p:spPr>
          <a:xfrm>
            <a:off x="107504" y="281356"/>
            <a:ext cx="3024336" cy="630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b="9060"/>
          <a:stretch/>
        </p:blipFill>
        <p:spPr>
          <a:xfrm>
            <a:off x="3225801" y="281356"/>
            <a:ext cx="3074391" cy="602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45" y="281356"/>
            <a:ext cx="2581144" cy="571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4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2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4291" r="-691" b="13365"/>
          <a:stretch/>
        </p:blipFill>
        <p:spPr>
          <a:xfrm>
            <a:off x="144047" y="188640"/>
            <a:ext cx="2961926" cy="466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b="10676"/>
          <a:stretch/>
        </p:blipFill>
        <p:spPr>
          <a:xfrm>
            <a:off x="3321997" y="692696"/>
            <a:ext cx="2762171" cy="485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15267"/>
          <a:stretch/>
        </p:blipFill>
        <p:spPr>
          <a:xfrm>
            <a:off x="6201419" y="1428379"/>
            <a:ext cx="2856398" cy="5186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6294806" y="5838570"/>
            <a:ext cx="2669625" cy="793661"/>
          </a:xfrm>
          <a:prstGeom prst="ellipse">
            <a:avLst/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889949" y="6092121"/>
            <a:ext cx="432048" cy="2865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Sketch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204350"/>
            <a:ext cx="990424" cy="6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12" y="548680"/>
            <a:ext cx="853752" cy="54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1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 b="33259"/>
          <a:stretch/>
        </p:blipFill>
        <p:spPr>
          <a:xfrm>
            <a:off x="4905780" y="908720"/>
            <a:ext cx="313699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8255"/>
            <a:ext cx="3877774" cy="373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"/>
          <a:stretch/>
        </p:blipFill>
        <p:spPr bwMode="auto">
          <a:xfrm>
            <a:off x="10665" y="19324"/>
            <a:ext cx="2492172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0"/>
          <a:stretch/>
        </p:blipFill>
        <p:spPr bwMode="auto">
          <a:xfrm>
            <a:off x="1331640" y="3432336"/>
            <a:ext cx="2393912" cy="323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45" y="3175"/>
            <a:ext cx="2956517" cy="48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01" y="116632"/>
            <a:ext cx="2573051" cy="45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7"/>
          <a:stretch/>
        </p:blipFill>
        <p:spPr bwMode="auto">
          <a:xfrm>
            <a:off x="5292080" y="3789040"/>
            <a:ext cx="2637718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3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" y="3175"/>
            <a:ext cx="910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704691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35365"/>
            <a:ext cx="377983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5569"/>
          <a:stretch/>
        </p:blipFill>
        <p:spPr>
          <a:xfrm>
            <a:off x="4355976" y="3645024"/>
            <a:ext cx="1993222" cy="22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b="27410"/>
          <a:stretch/>
        </p:blipFill>
        <p:spPr bwMode="auto">
          <a:xfrm>
            <a:off x="-794" y="-11444"/>
            <a:ext cx="9144000" cy="686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4" y="1772816"/>
            <a:ext cx="4462463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7731" y="35590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1766" y="521540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2401" y="3601958"/>
            <a:ext cx="1337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59399"/>
            <a:ext cx="2603164" cy="215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9" y="741039"/>
            <a:ext cx="2285637" cy="28570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90872"/>
            <a:ext cx="2282885" cy="28536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88" y="4192586"/>
            <a:ext cx="2288023" cy="23611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3" y="3598085"/>
            <a:ext cx="1608207" cy="214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0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 b="27410"/>
          <a:stretch/>
        </p:blipFill>
        <p:spPr bwMode="auto">
          <a:xfrm>
            <a:off x="-1" y="4311"/>
            <a:ext cx="9144000" cy="6869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6114" y="0"/>
            <a:ext cx="6048671" cy="887591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 создается в сервисе: </a:t>
            </a:r>
            <a:r>
              <a:rPr lang="en-US" sz="28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Myquiz.ru</a:t>
            </a:r>
            <a:endParaRPr lang="ru-RU" sz="2800" b="1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700" y="1021378"/>
            <a:ext cx="5376598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76122" y="466775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 pitchFamily="34" charset="0"/>
              </a:rPr>
              <a:t>m</a:t>
            </a:r>
            <a:r>
              <a:rPr lang="en-US" dirty="0" smtClean="0">
                <a:latin typeface="Arial Rounded MT Bold" pitchFamily="34" charset="0"/>
              </a:rPr>
              <a:t>yquiz.ru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7" y="4509119"/>
            <a:ext cx="2950059" cy="226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2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551450"/>
            <a:ext cx="625068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ДАВАЙТЕ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ПОИГРАЕМ!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 Пройти по ссылке.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Подключится. Нажать принять две галочки.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Написать Псевдоним (Имя)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Присоединится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Ждем игроков.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Игра начинается …….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Обратный отчет: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Пуск</a:t>
            </a:r>
            <a:r>
              <a:rPr lang="ru-RU" sz="2400" b="1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936974"/>
            <a:ext cx="2160239" cy="224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1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" y="-1270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08" y="499257"/>
            <a:ext cx="3508490" cy="6237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9" y="-77491"/>
            <a:ext cx="4340225" cy="7261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4725143"/>
            <a:ext cx="2952329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9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10369"/>
          <a:stretch/>
        </p:blipFill>
        <p:spPr>
          <a:xfrm>
            <a:off x="3158864" y="362024"/>
            <a:ext cx="3141281" cy="565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8"/>
          <a:stretch/>
        </p:blipFill>
        <p:spPr bwMode="auto">
          <a:xfrm>
            <a:off x="107504" y="332656"/>
            <a:ext cx="2818770" cy="5114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261978" y="1189571"/>
            <a:ext cx="2664296" cy="115212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4531" r="6320" b="63696"/>
          <a:stretch/>
        </p:blipFill>
        <p:spPr bwMode="auto">
          <a:xfrm>
            <a:off x="6495672" y="476672"/>
            <a:ext cx="2609580" cy="3351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5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b="26139"/>
          <a:stretch/>
        </p:blipFill>
        <p:spPr>
          <a:xfrm>
            <a:off x="0" y="1098310"/>
            <a:ext cx="2823077" cy="575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4"/>
          <a:stretch/>
        </p:blipFill>
        <p:spPr bwMode="auto">
          <a:xfrm>
            <a:off x="6084168" y="116632"/>
            <a:ext cx="2915816" cy="609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b="18754"/>
          <a:stretch/>
        </p:blipFill>
        <p:spPr bwMode="auto">
          <a:xfrm>
            <a:off x="2912047" y="404664"/>
            <a:ext cx="3059041" cy="476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2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0" b="15622"/>
          <a:stretch/>
        </p:blipFill>
        <p:spPr>
          <a:xfrm>
            <a:off x="179513" y="131235"/>
            <a:ext cx="2688591" cy="387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b="2288"/>
          <a:stretch/>
        </p:blipFill>
        <p:spPr>
          <a:xfrm>
            <a:off x="6224912" y="121910"/>
            <a:ext cx="2724965" cy="5683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8504"/>
          <a:stretch/>
        </p:blipFill>
        <p:spPr bwMode="auto">
          <a:xfrm>
            <a:off x="3125335" y="146865"/>
            <a:ext cx="2811343" cy="493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/>
          <a:stretch/>
        </p:blipFill>
        <p:spPr bwMode="auto">
          <a:xfrm>
            <a:off x="179513" y="4664263"/>
            <a:ext cx="3100984" cy="2005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97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4"/>
            <a:ext cx="3528392" cy="568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" t="2928" r="698" b="21997"/>
          <a:stretch/>
        </p:blipFill>
        <p:spPr>
          <a:xfrm>
            <a:off x="4644008" y="764704"/>
            <a:ext cx="3312368" cy="568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00690" y="27655"/>
            <a:ext cx="43284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spc="50" dirty="0">
                <a:ln w="11430"/>
                <a:latin typeface="Times New Roman" pitchFamily="18" charset="0"/>
                <a:cs typeface="Times New Roman" pitchFamily="18" charset="0"/>
              </a:rPr>
              <a:t>«Процесс создания музыкальных </a:t>
            </a:r>
          </a:p>
          <a:p>
            <a:pPr algn="ctr"/>
            <a:r>
              <a:rPr lang="ru-RU" sz="2000" b="1" spc="50" dirty="0">
                <a:ln w="11430"/>
                <a:latin typeface="Times New Roman" pitchFamily="18" charset="0"/>
                <a:cs typeface="Times New Roman" pitchFamily="18" charset="0"/>
              </a:rPr>
              <a:t>квиз викторин онлайн</a:t>
            </a:r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spc="5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6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79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Arial Rounded MT Bold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Пользователь</cp:lastModifiedBy>
  <cp:revision>58</cp:revision>
  <dcterms:created xsi:type="dcterms:W3CDTF">2024-01-21T16:48:08Z</dcterms:created>
  <dcterms:modified xsi:type="dcterms:W3CDTF">2024-01-24T08:11:26Z</dcterms:modified>
</cp:coreProperties>
</file>